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3C55"/>
    <a:srgbClr val="5DB490"/>
    <a:srgbClr val="EA9922"/>
    <a:srgbClr val="A26C9E"/>
    <a:srgbClr val="60B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7989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467164"/>
            <a:ext cx="8229600" cy="925280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94961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- Sophi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470617"/>
            <a:ext cx="8229600" cy="3757834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93692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916679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ed Box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 userDrawn="1"/>
        </p:nvSpPr>
        <p:spPr>
          <a:xfrm>
            <a:off x="457200" y="1395414"/>
            <a:ext cx="8359387" cy="3614953"/>
          </a:xfrm>
          <a:prstGeom prst="roundRect">
            <a:avLst/>
          </a:prstGeom>
          <a:solidFill>
            <a:srgbClr val="D13C5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1106"/>
            <a:ext cx="8229600" cy="895146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47209" y="1679510"/>
            <a:ext cx="7433016" cy="31408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6362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82750"/>
            <a:ext cx="8229600" cy="861722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320212"/>
            <a:ext cx="8229600" cy="4414217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53111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ry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807813" y="936309"/>
            <a:ext cx="6107183" cy="835115"/>
          </a:xfrm>
          <a:solidFill>
            <a:srgbClr val="A26C9E"/>
          </a:solidFill>
        </p:spPr>
        <p:txBody>
          <a:bodyPr>
            <a:normAutofit/>
          </a:bodyPr>
          <a:lstStyle>
            <a:lvl1pPr>
              <a:defRPr sz="44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718397"/>
            <a:ext cx="8229600" cy="3016032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27535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366232"/>
            <a:ext cx="4038600" cy="41838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15514" y="1366233"/>
            <a:ext cx="4038600" cy="19317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clip art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682"/>
            <a:ext cx="8229600" cy="870079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0" hasCustomPrompt="1"/>
          </p:nvPr>
        </p:nvSpPr>
        <p:spPr>
          <a:xfrm>
            <a:off x="4629009" y="3618335"/>
            <a:ext cx="4038600" cy="19317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clip art</a:t>
            </a:r>
          </a:p>
        </p:txBody>
      </p:sp>
    </p:spTree>
    <p:extLst>
      <p:ext uri="{BB962C8B-B14F-4D97-AF65-F5344CB8AC3E}">
        <p14:creationId xmlns:p14="http://schemas.microsoft.com/office/powerpoint/2010/main" val="2279752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ne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421883"/>
            <a:ext cx="4040188" cy="3951288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45025" y="1421882"/>
            <a:ext cx="4041775" cy="396335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853367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56935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- Aiden P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87843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345279"/>
            <a:ext cx="8229600" cy="3852878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0345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Yellow Box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66038"/>
            <a:ext cx="8229600" cy="87843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7" name="Rounded Rectangle 6"/>
          <p:cNvSpPr/>
          <p:nvPr userDrawn="1"/>
        </p:nvSpPr>
        <p:spPr>
          <a:xfrm>
            <a:off x="457200" y="1376694"/>
            <a:ext cx="8359387" cy="3829567"/>
          </a:xfrm>
          <a:prstGeom prst="roundRect">
            <a:avLst/>
          </a:prstGeom>
          <a:solidFill>
            <a:srgbClr val="EA992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74692" y="1723935"/>
            <a:ext cx="7668595" cy="3214455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</p:spTree>
    <p:extLst>
      <p:ext uri="{BB962C8B-B14F-4D97-AF65-F5344CB8AC3E}">
        <p14:creationId xmlns:p14="http://schemas.microsoft.com/office/powerpoint/2010/main" val="533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i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867813" y="1021042"/>
            <a:ext cx="5832425" cy="892431"/>
          </a:xfrm>
          <a:solidFill>
            <a:srgbClr val="5DB490"/>
          </a:solidFill>
        </p:spPr>
        <p:txBody>
          <a:bodyPr>
            <a:normAutofit/>
          </a:bodyPr>
          <a:lstStyle>
            <a:lvl1pPr>
              <a:defRPr sz="44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718397"/>
            <a:ext cx="8229600" cy="3016032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92281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07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605A5-A81E-E44D-856A-61CBD002F74C}" type="datetimeFigureOut">
              <a:rPr lang="en-US" smtClean="0"/>
              <a:t>10/27/2017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97235-B05E-8E46-8398-0A05420DFA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4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69877" y="4645335"/>
            <a:ext cx="6666109" cy="865069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Kumon Award Ceremony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69878" y="5690191"/>
            <a:ext cx="5210270" cy="865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Old English Text MT" panose="03040902040508030806" pitchFamily="66" charset="0"/>
              </a:rPr>
              <a:t>2017 Excellence Awards</a:t>
            </a:r>
          </a:p>
        </p:txBody>
      </p:sp>
    </p:spTree>
    <p:extLst>
      <p:ext uri="{BB962C8B-B14F-4D97-AF65-F5344CB8AC3E}">
        <p14:creationId xmlns:p14="http://schemas.microsoft.com/office/powerpoint/2010/main" val="354409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0212"/>
            <a:ext cx="8229600" cy="4607252"/>
          </a:xfrm>
        </p:spPr>
        <p:txBody>
          <a:bodyPr/>
          <a:lstStyle/>
          <a:p>
            <a:r>
              <a:rPr lang="en-US" dirty="0"/>
              <a:t>Parents are requested to please remain seated and attend the complete ceremony. We have important announcements for the upcoming year at the end of the ceremony.</a:t>
            </a:r>
          </a:p>
          <a:p>
            <a:r>
              <a:rPr lang="en-US" dirty="0"/>
              <a:t>If you have NOT been receiving emails from us, then please fill out the email address in the feedback form and submit the form outside </a:t>
            </a:r>
            <a:r>
              <a:rPr lang="en-US"/>
              <a:t>before leaving.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240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Us / Like Us / Rate Us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88365"/>
            <a:ext cx="8229600" cy="447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80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Award Ceremony Feedback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4461" y="1189912"/>
            <a:ext cx="7335078" cy="473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3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mart Kids Theme">
      <a:dk1>
        <a:srgbClr val="141313"/>
      </a:dk1>
      <a:lt1>
        <a:srgbClr val="FFFFFE"/>
      </a:lt1>
      <a:dk2>
        <a:srgbClr val="3C3C3B"/>
      </a:dk2>
      <a:lt2>
        <a:srgbClr val="FFF4DA"/>
      </a:lt2>
      <a:accent1>
        <a:srgbClr val="D63D56"/>
      </a:accent1>
      <a:accent2>
        <a:srgbClr val="A26C9E"/>
      </a:accent2>
      <a:accent3>
        <a:srgbClr val="5CB08D"/>
      </a:accent3>
      <a:accent4>
        <a:srgbClr val="EA9922"/>
      </a:accent4>
      <a:accent5>
        <a:srgbClr val="60BDE0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76</Words>
  <Application>Microsoft Office PowerPoint</Application>
  <PresentationFormat>On-screen Show (4:3)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Old English Text MT</vt:lpstr>
      <vt:lpstr>Tahoma</vt:lpstr>
      <vt:lpstr>Office Theme</vt:lpstr>
      <vt:lpstr>Kumon Award Ceremony</vt:lpstr>
      <vt:lpstr>Important Announcements</vt:lpstr>
      <vt:lpstr>Join Us / Like Us / Rate Us</vt:lpstr>
      <vt:lpstr>Award Ceremony Feedback</vt:lpstr>
    </vt:vector>
  </TitlesOfParts>
  <Company>Kumon North America,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Tammy Monroe</dc:creator>
  <cp:lastModifiedBy>Bhamini Makwana</cp:lastModifiedBy>
  <cp:revision>36</cp:revision>
  <dcterms:created xsi:type="dcterms:W3CDTF">2015-12-14T15:55:38Z</dcterms:created>
  <dcterms:modified xsi:type="dcterms:W3CDTF">2017-10-27T18:14:37Z</dcterms:modified>
</cp:coreProperties>
</file>

<file path=docProps/thumbnail.jpeg>
</file>